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82" r:id="rId4"/>
    <p:sldId id="281" r:id="rId5"/>
    <p:sldId id="270" r:id="rId6"/>
    <p:sldId id="289" r:id="rId7"/>
    <p:sldId id="290" r:id="rId8"/>
    <p:sldId id="291" r:id="rId9"/>
    <p:sldId id="272" r:id="rId10"/>
    <p:sldId id="285" r:id="rId11"/>
    <p:sldId id="292" r:id="rId12"/>
    <p:sldId id="293" r:id="rId13"/>
    <p:sldId id="275" r:id="rId14"/>
    <p:sldId id="287" r:id="rId15"/>
    <p:sldId id="263" r:id="rId16"/>
    <p:sldId id="294" r:id="rId17"/>
    <p:sldId id="265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49"/>
            <a:ext cx="4290556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7" y="666749"/>
            <a:ext cx="4292241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2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1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2" y="5345894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279738"/>
            <a:ext cx="807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As usual God came to Eden. But He did not see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Adam and Eve there. They were afraid to stand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before God since they disobeyed Him.</a:t>
            </a:r>
            <a:endParaRPr lang="en-US" sz="2200" b="1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1676400" y="1371602"/>
            <a:ext cx="5785338" cy="518685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279738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itchFamily="34" charset="0"/>
                <a:cs typeface="Arial" pitchFamily="34" charset="0"/>
              </a:rPr>
              <a:t>If you do something which your parents</a:t>
            </a:r>
          </a:p>
          <a:p>
            <a:pPr algn="ctr"/>
            <a:r>
              <a:rPr lang="en-US" sz="2000" b="1" dirty="0">
                <a:latin typeface="Arial" pitchFamily="34" charset="0"/>
                <a:cs typeface="Arial" pitchFamily="34" charset="0"/>
              </a:rPr>
              <a:t>have forbidden to do, what do you feel?</a:t>
            </a:r>
          </a:p>
          <a:p>
            <a:pPr algn="ctr"/>
            <a:r>
              <a:rPr lang="en-US" sz="2000" b="1" dirty="0">
                <a:latin typeface="Arial" pitchFamily="34" charset="0"/>
                <a:cs typeface="Arial" pitchFamily="34" charset="0"/>
              </a:rPr>
              <a:t>Don't you feel afraid? </a:t>
            </a:r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Adam and Eve felt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afraid. They fled and hid themselves behind the tree.</a:t>
            </a:r>
            <a:endParaRPr lang="en-US" sz="2200" b="1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 descr="C:\Users\user\Desktop\Bitmap in Lesson3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2" y="1569269"/>
            <a:ext cx="7848601" cy="52887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0" y="1290146"/>
            <a:ext cx="5105400" cy="457725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506850"/>
            <a:ext cx="8077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Arial" pitchFamily="34" charset="0"/>
              </a:rPr>
              <a:t>When we sin, we drift away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Arial" pitchFamily="34" charset="0"/>
              </a:rPr>
              <a:t>from God.</a:t>
            </a:r>
          </a:p>
        </p:txBody>
      </p:sp>
      <p:pic>
        <p:nvPicPr>
          <p:cNvPr id="2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0" y="1366346"/>
            <a:ext cx="5105400" cy="457725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4" descr="C:\Users\user\Desktop\Bitmap in Lesson3.cdr.jpg"/>
          <p:cNvPicPr>
            <a:picLocks noChangeAspect="1" noChangeArrowheads="1"/>
          </p:cNvPicPr>
          <p:nvPr/>
        </p:nvPicPr>
        <p:blipFill>
          <a:blip r:embed="rId4" cstate="print"/>
          <a:srcRect l="9936"/>
          <a:stretch>
            <a:fillRect/>
          </a:stretch>
        </p:blipFill>
        <p:spPr bwMode="auto">
          <a:xfrm>
            <a:off x="1828800" y="2590800"/>
            <a:ext cx="7315200" cy="42672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00" y="3200401"/>
            <a:ext cx="541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Adam and Eve did fall from grace,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For by their sin they broke God's command;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Ashamed and afraid, they hid when He called,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For God's holy presence they could not withstand.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2036057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1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76200" y="152400"/>
            <a:ext cx="8991600" cy="6553200"/>
          </a:xfrm>
          <a:prstGeom prst="roundRect">
            <a:avLst>
              <a:gd name="adj" fmla="val 6599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>
                <a:solidFill>
                  <a:schemeClr val="accent2">
                    <a:lumMod val="75000"/>
                  </a:schemeClr>
                </a:solidFill>
                <a:effectLst/>
                <a:latin typeface="Cooper Std Black" pitchFamily="18" charset="0"/>
                <a:cs typeface="Times New Roman" pitchFamily="18" charset="0"/>
              </a:rPr>
              <a:t>Give different </a:t>
            </a:r>
            <a:r>
              <a:rPr lang="en-US" sz="3500" cap="none" dirty="0" err="1">
                <a:solidFill>
                  <a:schemeClr val="accent2">
                    <a:lumMod val="75000"/>
                  </a:schemeClr>
                </a:solidFill>
                <a:effectLst/>
                <a:latin typeface="Cooper Std Black" pitchFamily="18" charset="0"/>
                <a:cs typeface="Times New Roman" pitchFamily="18" charset="0"/>
              </a:rPr>
              <a:t>colours</a:t>
            </a:r>
            <a:r>
              <a:rPr lang="en-US" sz="3500" cap="none" dirty="0">
                <a:solidFill>
                  <a:schemeClr val="accent2">
                    <a:lumMod val="75000"/>
                  </a:schemeClr>
                </a:solidFill>
                <a:effectLst/>
                <a:latin typeface="Cooper Std Black" pitchFamily="18" charset="0"/>
                <a:cs typeface="Times New Roman" pitchFamily="18" charset="0"/>
              </a:rPr>
              <a:t> and</a:t>
            </a:r>
            <a:br>
              <a:rPr lang="en-US" sz="3500" cap="none" dirty="0">
                <a:solidFill>
                  <a:schemeClr val="accent2">
                    <a:lumMod val="75000"/>
                  </a:schemeClr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chemeClr val="accent2">
                    <a:lumMod val="75000"/>
                  </a:schemeClr>
                </a:solidFill>
                <a:effectLst/>
                <a:latin typeface="Cooper Std Black" pitchFamily="18" charset="0"/>
                <a:cs typeface="Times New Roman" pitchFamily="18" charset="0"/>
              </a:rPr>
              <a:t>write repeatedly</a:t>
            </a:r>
            <a:endParaRPr lang="en-US" sz="2500" cap="none" dirty="0"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0" y="16002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solidFill>
                  <a:srgbClr val="FF00FF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I will obey God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25908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I will obey God</a:t>
            </a:r>
            <a:endParaRPr kumimoji="0" lang="en-US" sz="5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0" y="3581400"/>
            <a:ext cx="9144000" cy="1600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I will obey God</a:t>
            </a:r>
            <a:endParaRPr kumimoji="0" lang="en-US" sz="5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0" y="53340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I will obey God</a:t>
            </a:r>
            <a:endParaRPr kumimoji="0" lang="en-US" sz="5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" y="1981200"/>
            <a:ext cx="6248400" cy="41910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Complete the following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66800" y="1143000"/>
            <a:ext cx="6934200" cy="609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Whom shall I obey?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2362200"/>
            <a:ext cx="5867400" cy="3581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I will obey 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God </a:t>
            </a: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I…...........................................................</a:t>
            </a: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I…...........................................................</a:t>
            </a: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I…........................................................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00800" y="1981200"/>
            <a:ext cx="2590800" cy="41910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477000" y="2438400"/>
            <a:ext cx="2438400" cy="1143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Priests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God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Parents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Satan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Teacher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38200" y="3124200"/>
            <a:ext cx="5486400" cy="838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will obey 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Priests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838200" y="3962400"/>
            <a:ext cx="5486400" cy="838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will obey 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Parents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38200" y="4800600"/>
            <a:ext cx="5486400" cy="838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will obey 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Teacher</a:t>
            </a: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sz="2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Have mercy on me, O God,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 wipe away my sins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 mercy (Psalm 51:1)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2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590800" y="1066800"/>
            <a:ext cx="4038600" cy="40386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981200"/>
            <a:ext cx="89916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My decision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not do things which my parents forbid.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667000"/>
            <a:ext cx="8686800" cy="1447800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What was the of sin Adam and Eve?                           Tick the correct answers      They disregarded God rejected God's love      obeyed God's commands disobeyed God's commands</a:t>
            </a:r>
          </a:p>
          <a:p>
            <a:pPr marL="457200" indent="-457200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What is the effect of sin?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267200" y="34290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001000" y="34290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581400" y="40386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96200" y="40386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876800" y="457200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-Shape 15"/>
          <p:cNvSpPr/>
          <p:nvPr/>
        </p:nvSpPr>
        <p:spPr>
          <a:xfrm rot="2031174" flipH="1">
            <a:off x="8077544" y="3435736"/>
            <a:ext cx="151714" cy="320979"/>
          </a:xfrm>
          <a:prstGeom prst="corner">
            <a:avLst>
              <a:gd name="adj1" fmla="val 22190"/>
              <a:gd name="adj2" fmla="val 3101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ultiply 18"/>
          <p:cNvSpPr/>
          <p:nvPr/>
        </p:nvSpPr>
        <p:spPr>
          <a:xfrm>
            <a:off x="7620000" y="3962400"/>
            <a:ext cx="533400" cy="533400"/>
          </a:xfrm>
          <a:prstGeom prst="mathMultiply">
            <a:avLst>
              <a:gd name="adj1" fmla="val 146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-Shape 19"/>
          <p:cNvSpPr/>
          <p:nvPr/>
        </p:nvSpPr>
        <p:spPr>
          <a:xfrm rot="2031174" flipH="1">
            <a:off x="4953342" y="4587049"/>
            <a:ext cx="151714" cy="320979"/>
          </a:xfrm>
          <a:prstGeom prst="corner">
            <a:avLst>
              <a:gd name="adj1" fmla="val 22190"/>
              <a:gd name="adj2" fmla="val 3101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-Shape 20"/>
          <p:cNvSpPr/>
          <p:nvPr/>
        </p:nvSpPr>
        <p:spPr>
          <a:xfrm rot="2031174" flipH="1">
            <a:off x="3657942" y="4053649"/>
            <a:ext cx="151714" cy="320979"/>
          </a:xfrm>
          <a:prstGeom prst="corner">
            <a:avLst>
              <a:gd name="adj1" fmla="val 22190"/>
              <a:gd name="adj2" fmla="val 3101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-Shape 21"/>
          <p:cNvSpPr/>
          <p:nvPr/>
        </p:nvSpPr>
        <p:spPr>
          <a:xfrm rot="2031174" flipH="1">
            <a:off x="4343742" y="3444049"/>
            <a:ext cx="151714" cy="320979"/>
          </a:xfrm>
          <a:prstGeom prst="corner">
            <a:avLst>
              <a:gd name="adj1" fmla="val 22190"/>
              <a:gd name="adj2" fmla="val 3101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2"/>
            <a:ext cx="73152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60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60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40" y="3504263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3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MAN WHO FLEES FROM GOD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81837"/>
            <a:ext cx="2895600" cy="737364"/>
          </a:xfrm>
          <a:prstGeom prst="rect">
            <a:avLst/>
          </a:prstGeom>
          <a:noFill/>
        </p:spPr>
      </p:pic>
      <p:pic>
        <p:nvPicPr>
          <p:cNvPr id="1026" name="Picture 2" descr="C:\Users\user\Desktop\Bitmap in Lesson3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6809" y="2057400"/>
            <a:ext cx="6687993" cy="464820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133600" y="5257800"/>
            <a:ext cx="6705600" cy="1295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C:\Users\user\Desktop\1-eden1.jpg"/>
          <p:cNvPicPr>
            <a:picLocks noChangeAspect="1" noChangeArrowheads="1"/>
          </p:cNvPicPr>
          <p:nvPr/>
        </p:nvPicPr>
        <p:blipFill>
          <a:blip r:embed="rId3" cstate="print"/>
          <a:srcRect b="642"/>
          <a:stretch>
            <a:fillRect/>
          </a:stretch>
        </p:blipFill>
        <p:spPr bwMode="auto">
          <a:xfrm>
            <a:off x="0" y="685800"/>
            <a:ext cx="3615266" cy="5334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" name="Picture 11" descr="DSC02866.JPG"/>
          <p:cNvPicPr>
            <a:picLocks noChangeAspect="1"/>
          </p:cNvPicPr>
          <p:nvPr/>
        </p:nvPicPr>
        <p:blipFill>
          <a:blip r:embed="rId4" cstate="print">
            <a:lum bright="10000" contrast="40000"/>
          </a:blip>
          <a:stretch>
            <a:fillRect/>
          </a:stretch>
        </p:blipFill>
        <p:spPr>
          <a:xfrm>
            <a:off x="4572000" y="1295401"/>
            <a:ext cx="4523108" cy="3053825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2362200" y="5410202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God, the Father, loved Adam and Eve very much.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gave them the Garden of Eden full of blessings.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They lived with God happily.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GardenOfEd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821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5257800"/>
            <a:ext cx="86868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402759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God commanded them not to eat from the tree of good and evil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situated in the middle of the garden.</a:t>
            </a:r>
          </a:p>
        </p:txBody>
      </p:sp>
      <p:pic>
        <p:nvPicPr>
          <p:cNvPr id="5" name="Picture 4" descr="DSC02866.JPG"/>
          <p:cNvPicPr>
            <a:picLocks noChangeAspect="1"/>
          </p:cNvPicPr>
          <p:nvPr/>
        </p:nvPicPr>
        <p:blipFill>
          <a:blip r:embed="rId3" cstate="print">
            <a:lum bright="10000" contrast="40000"/>
          </a:blip>
          <a:stretch>
            <a:fillRect/>
          </a:stretch>
        </p:blipFill>
        <p:spPr>
          <a:xfrm>
            <a:off x="4011292" y="2362201"/>
            <a:ext cx="4523108" cy="3053825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304800"/>
            <a:ext cx="8686800" cy="9144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3810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 you want to know what happened after that?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Look at the pictures.</a:t>
            </a:r>
          </a:p>
        </p:txBody>
      </p:sp>
      <p:pic>
        <p:nvPicPr>
          <p:cNvPr id="2050" name="Picture 2" descr="C:\Users\user\Desktop\Bitmap in Lesson3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5029200" cy="496050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" name="Picture 3" descr="C:\Users\user\Desktop\Bitmap in Lesson3.cdr.jpg"/>
          <p:cNvPicPr>
            <a:picLocks noChangeAspect="1" noChangeArrowheads="1"/>
          </p:cNvPicPr>
          <p:nvPr/>
        </p:nvPicPr>
        <p:blipFill>
          <a:blip r:embed="rId4" cstate="print"/>
          <a:srcRect l="38710"/>
          <a:stretch>
            <a:fillRect/>
          </a:stretch>
        </p:blipFill>
        <p:spPr bwMode="auto">
          <a:xfrm>
            <a:off x="5486400" y="1219202"/>
            <a:ext cx="3657600" cy="402127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Users\user\Desktop\Bitmap in Lesson3.cd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429000"/>
            <a:ext cx="6526812" cy="3429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4472226"/>
            <a:ext cx="8686800" cy="16237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4851738"/>
            <a:ext cx="769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Satan felt jealous when he saw Adam and Eve living with God in the Garden of Eden. Satan is a liar and a cheater.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took the form of a snake and approached Eve.</a:t>
            </a:r>
          </a:p>
        </p:txBody>
      </p:sp>
      <p:pic>
        <p:nvPicPr>
          <p:cNvPr id="6" name="Picture 5" descr="DSC02866.JPG"/>
          <p:cNvPicPr>
            <a:picLocks noChangeAspect="1"/>
          </p:cNvPicPr>
          <p:nvPr/>
        </p:nvPicPr>
        <p:blipFill>
          <a:blip r:embed="rId3" cstate="print">
            <a:lum bright="10000" contrast="40000"/>
          </a:blip>
          <a:stretch>
            <a:fillRect/>
          </a:stretch>
        </p:blipFill>
        <p:spPr>
          <a:xfrm>
            <a:off x="0" y="284893"/>
            <a:ext cx="5334000" cy="3601307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  <p:pic>
        <p:nvPicPr>
          <p:cNvPr id="3075" name="Picture 3" descr="C:\Users\user\Desktop\e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2" y="1066800"/>
            <a:ext cx="3391531" cy="40386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2" descr="C:\Users\user\Desktop\eve-garde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-1"/>
            <a:ext cx="4419600" cy="567277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4472226"/>
            <a:ext cx="8686800" cy="16237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4696362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tempted her to eat the fruit of that tree forbidden by God.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Eve said, God has told them that, if they eat the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fruit of that tree, they will die. But the serpent told Eve that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if she eats it she will become like God.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2" descr="C:\Users\user\Desktop\Bitmap in Lesson3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8096" y="0"/>
            <a:ext cx="6025904" cy="59436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4853226"/>
            <a:ext cx="8686800" cy="16237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5029202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Eve eagerly looked at the fruit. They were very attractive.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She felt greedy and felt like eating it.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She plucked the fruit and ate. What a taste ! 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She gave one to Adam too. He also ate it.</a:t>
            </a:r>
          </a:p>
        </p:txBody>
      </p:sp>
      <p:pic>
        <p:nvPicPr>
          <p:cNvPr id="4098" name="Picture 2" descr="C:\Users\user\Desktop\MOON-OVER-EDEN.jpg"/>
          <p:cNvPicPr>
            <a:picLocks noChangeAspect="1" noChangeArrowheads="1"/>
          </p:cNvPicPr>
          <p:nvPr/>
        </p:nvPicPr>
        <p:blipFill>
          <a:blip r:embed="rId4" cstate="print"/>
          <a:srcRect b="29308"/>
          <a:stretch>
            <a:fillRect/>
          </a:stretch>
        </p:blipFill>
        <p:spPr bwMode="auto">
          <a:xfrm>
            <a:off x="0" y="0"/>
            <a:ext cx="3786618" cy="37338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4929426"/>
            <a:ext cx="8686800" cy="16237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4968897"/>
            <a:ext cx="7696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Thus Adam and Eve disregarded God.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They disobeyed His command.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They rejected God's love. 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They committed sin.</a:t>
            </a:r>
          </a:p>
        </p:txBody>
      </p:sp>
      <p:pic>
        <p:nvPicPr>
          <p:cNvPr id="5122" name="Picture 2" descr="C:\Users\user\Desktop\garden-of-eden.jpg"/>
          <p:cNvPicPr>
            <a:picLocks noChangeAspect="1" noChangeArrowheads="1"/>
          </p:cNvPicPr>
          <p:nvPr/>
        </p:nvPicPr>
        <p:blipFill>
          <a:blip r:embed="rId3" cstate="print"/>
          <a:srcRect r="407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630</TotalTime>
  <Words>451</Words>
  <Application>Microsoft Office PowerPoint</Application>
  <PresentationFormat>On-screen Show (4:3)</PresentationFormat>
  <Paragraphs>70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CATECHETICAL TEXTBOOK SERIES OF THE SYRO - MALABAR CHURCH</vt:lpstr>
      <vt:lpstr>Lesson 3  MAN WHO FLEES FROM GOD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Give different colours and write repeatedly</vt:lpstr>
      <vt:lpstr>Complete the following</vt:lpstr>
      <vt:lpstr>Let us pray</vt:lpstr>
      <vt:lpstr>My decision</vt:lpstr>
      <vt:lpstr>Find out the answer</vt:lpstr>
      <vt:lpstr>Slide 19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smcc</cp:lastModifiedBy>
  <cp:revision>256</cp:revision>
  <dcterms:created xsi:type="dcterms:W3CDTF">2014-03-08T17:50:03Z</dcterms:created>
  <dcterms:modified xsi:type="dcterms:W3CDTF">2015-09-21T09:51:28Z</dcterms:modified>
</cp:coreProperties>
</file>